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300" r:id="rId2"/>
    <p:sldId id="301" r:id="rId3"/>
    <p:sldId id="302" r:id="rId4"/>
    <p:sldId id="303" r:id="rId5"/>
    <p:sldId id="304" r:id="rId6"/>
    <p:sldId id="305" r:id="rId7"/>
    <p:sldId id="30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06BCE2-7F5C-E1DB-1694-AAEA0065EB19}" v="8" dt="2025-09-13T03:42:06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otong Shen" userId="S::xiaotong.shen@mail.utoronto.ca::506d7b3b-b8c0-4569-a7fb-5e675849e9d9" providerId="AD" clId="Web-{B806BCE2-7F5C-E1DB-1694-AAEA0065EB19}"/>
    <pc:docChg chg="addSld delSld">
      <pc:chgData name="Xiaotong Shen" userId="S::xiaotong.shen@mail.utoronto.ca::506d7b3b-b8c0-4569-a7fb-5e675849e9d9" providerId="AD" clId="Web-{B806BCE2-7F5C-E1DB-1694-AAEA0065EB19}" dt="2025-09-13T03:42:06.173" v="7"/>
      <pc:docMkLst>
        <pc:docMk/>
      </pc:docMkLst>
      <pc:sldChg chg="del">
        <pc:chgData name="Xiaotong Shen" userId="S::xiaotong.shen@mail.utoronto.ca::506d7b3b-b8c0-4569-a7fb-5e675849e9d9" providerId="AD" clId="Web-{B806BCE2-7F5C-E1DB-1694-AAEA0065EB19}" dt="2025-09-13T03:42:06.173" v="7"/>
        <pc:sldMkLst>
          <pc:docMk/>
          <pc:sldMk cId="109857222" sldId="256"/>
        </pc:sldMkLst>
      </pc:sldChg>
      <pc:sldChg chg="add">
        <pc:chgData name="Xiaotong Shen" userId="S::xiaotong.shen@mail.utoronto.ca::506d7b3b-b8c0-4569-a7fb-5e675849e9d9" providerId="AD" clId="Web-{B806BCE2-7F5C-E1DB-1694-AAEA0065EB19}" dt="2025-09-13T03:42:02.501" v="0"/>
        <pc:sldMkLst>
          <pc:docMk/>
          <pc:sldMk cId="1214706192" sldId="300"/>
        </pc:sldMkLst>
      </pc:sldChg>
      <pc:sldChg chg="add">
        <pc:chgData name="Xiaotong Shen" userId="S::xiaotong.shen@mail.utoronto.ca::506d7b3b-b8c0-4569-a7fb-5e675849e9d9" providerId="AD" clId="Web-{B806BCE2-7F5C-E1DB-1694-AAEA0065EB19}" dt="2025-09-13T03:42:02.657" v="1"/>
        <pc:sldMkLst>
          <pc:docMk/>
          <pc:sldMk cId="1442219251" sldId="301"/>
        </pc:sldMkLst>
      </pc:sldChg>
      <pc:sldChg chg="add">
        <pc:chgData name="Xiaotong Shen" userId="S::xiaotong.shen@mail.utoronto.ca::506d7b3b-b8c0-4569-a7fb-5e675849e9d9" providerId="AD" clId="Web-{B806BCE2-7F5C-E1DB-1694-AAEA0065EB19}" dt="2025-09-13T03:42:02.798" v="2"/>
        <pc:sldMkLst>
          <pc:docMk/>
          <pc:sldMk cId="14487021" sldId="302"/>
        </pc:sldMkLst>
      </pc:sldChg>
      <pc:sldChg chg="add">
        <pc:chgData name="Xiaotong Shen" userId="S::xiaotong.shen@mail.utoronto.ca::506d7b3b-b8c0-4569-a7fb-5e675849e9d9" providerId="AD" clId="Web-{B806BCE2-7F5C-E1DB-1694-AAEA0065EB19}" dt="2025-09-13T03:42:02.938" v="3"/>
        <pc:sldMkLst>
          <pc:docMk/>
          <pc:sldMk cId="2836090933" sldId="303"/>
        </pc:sldMkLst>
      </pc:sldChg>
      <pc:sldChg chg="add">
        <pc:chgData name="Xiaotong Shen" userId="S::xiaotong.shen@mail.utoronto.ca::506d7b3b-b8c0-4569-a7fb-5e675849e9d9" providerId="AD" clId="Web-{B806BCE2-7F5C-E1DB-1694-AAEA0065EB19}" dt="2025-09-13T03:42:03.079" v="4"/>
        <pc:sldMkLst>
          <pc:docMk/>
          <pc:sldMk cId="2909572968" sldId="304"/>
        </pc:sldMkLst>
      </pc:sldChg>
      <pc:sldChg chg="add">
        <pc:chgData name="Xiaotong Shen" userId="S::xiaotong.shen@mail.utoronto.ca::506d7b3b-b8c0-4569-a7fb-5e675849e9d9" providerId="AD" clId="Web-{B806BCE2-7F5C-E1DB-1694-AAEA0065EB19}" dt="2025-09-13T03:42:03.204" v="5"/>
        <pc:sldMkLst>
          <pc:docMk/>
          <pc:sldMk cId="2780447339" sldId="305"/>
        </pc:sldMkLst>
      </pc:sldChg>
      <pc:sldChg chg="add">
        <pc:chgData name="Xiaotong Shen" userId="S::xiaotong.shen@mail.utoronto.ca::506d7b3b-b8c0-4569-a7fb-5e675849e9d9" providerId="AD" clId="Web-{B806BCE2-7F5C-E1DB-1694-AAEA0065EB19}" dt="2025-09-13T03:42:03.345" v="6"/>
        <pc:sldMkLst>
          <pc:docMk/>
          <pc:sldMk cId="2639597266" sldId="3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02ABC0-C63A-4967-8753-15BE239154BB}" type="datetimeFigureOut">
              <a:t>9/12/2025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9233C-4C71-4A16-9223-22807F92933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7181-202A-1049-B15F-9CE54C4C0B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893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7181-202A-1049-B15F-9CE54C4C0B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1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7181-202A-1049-B15F-9CE54C4C0B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46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7181-202A-1049-B15F-9CE54C4C0B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298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7181-202A-1049-B15F-9CE54C4C0B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696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7181-202A-1049-B15F-9CE54C4C0B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ov"/><Relationship Id="rId1" Type="http://schemas.microsoft.com/office/2007/relationships/media" Target="../media/media7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5F75A-3FF2-A4BA-A937-C3729EF2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5425"/>
            <a:ext cx="10515600" cy="1325563"/>
          </a:xfrm>
        </p:spPr>
        <p:txBody>
          <a:bodyPr/>
          <a:lstStyle/>
          <a:p>
            <a:pPr algn="ctr"/>
            <a:r>
              <a:rPr lang="en-US"/>
              <a:t>Make account + Login</a:t>
            </a:r>
          </a:p>
        </p:txBody>
      </p:sp>
      <p:pic>
        <p:nvPicPr>
          <p:cNvPr id="4" name="Screen Recording 2025-08-12 at 7.38.07 PM">
            <a:hlinkClick r:id="" action="ppaction://media"/>
            <a:extLst>
              <a:ext uri="{FF2B5EF4-FFF2-40B4-BE49-F238E27FC236}">
                <a16:creationId xmlns:a16="http://schemas.microsoft.com/office/drawing/2014/main" id="{DFBCBA5A-1F80-F10D-DE97-4A647EB387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3086" y="1189173"/>
            <a:ext cx="7785828" cy="544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0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5F75A-3FF2-A4BA-A937-C3729EF2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5425"/>
            <a:ext cx="10515600" cy="1325563"/>
          </a:xfrm>
        </p:spPr>
        <p:txBody>
          <a:bodyPr/>
          <a:lstStyle/>
          <a:p>
            <a:pPr algn="ctr"/>
            <a:r>
              <a:rPr lang="en-US"/>
              <a:t>Make Posts + Post Behaviors</a:t>
            </a:r>
          </a:p>
        </p:txBody>
      </p:sp>
      <p:pic>
        <p:nvPicPr>
          <p:cNvPr id="3" name="Screen Recording 2025-08-12 at 9.45.55 PM">
            <a:hlinkClick r:id="" action="ppaction://media"/>
            <a:extLst>
              <a:ext uri="{FF2B5EF4-FFF2-40B4-BE49-F238E27FC236}">
                <a16:creationId xmlns:a16="http://schemas.microsoft.com/office/drawing/2014/main" id="{9D9A2BC2-E70A-54FF-1E4B-ADA3E8226B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>
            <a:fillRect/>
          </a:stretch>
        </p:blipFill>
        <p:spPr>
          <a:xfrm>
            <a:off x="2206625" y="1194122"/>
            <a:ext cx="7778749" cy="543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19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5F75A-3FF2-A4BA-A937-C3729EF2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5425"/>
            <a:ext cx="10515600" cy="1325563"/>
          </a:xfrm>
        </p:spPr>
        <p:txBody>
          <a:bodyPr/>
          <a:lstStyle/>
          <a:p>
            <a:pPr algn="ctr"/>
            <a:r>
              <a:rPr lang="en-US"/>
              <a:t>Managing Your Posts</a:t>
            </a:r>
          </a:p>
        </p:txBody>
      </p:sp>
      <p:pic>
        <p:nvPicPr>
          <p:cNvPr id="5" name="Screen Recording 2025-08-12 at 9.54.07 PM">
            <a:hlinkClick r:id="" action="ppaction://media"/>
            <a:extLst>
              <a:ext uri="{FF2B5EF4-FFF2-40B4-BE49-F238E27FC236}">
                <a16:creationId xmlns:a16="http://schemas.microsoft.com/office/drawing/2014/main" id="{70BE8CFC-B071-0469-5E75-1B7E9D5775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6623" y="1194122"/>
            <a:ext cx="7778751" cy="543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5F75A-3FF2-A4BA-A937-C3729EF2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5425"/>
            <a:ext cx="10515600" cy="1325563"/>
          </a:xfrm>
        </p:spPr>
        <p:txBody>
          <a:bodyPr/>
          <a:lstStyle/>
          <a:p>
            <a:pPr algn="ctr"/>
            <a:r>
              <a:rPr lang="en-US"/>
              <a:t>Base search + Fuzzy search</a:t>
            </a:r>
          </a:p>
        </p:txBody>
      </p:sp>
      <p:pic>
        <p:nvPicPr>
          <p:cNvPr id="3" name="Screen Recording 2025-08-12 at 10.00.18 PM">
            <a:hlinkClick r:id="" action="ppaction://media"/>
            <a:extLst>
              <a:ext uri="{FF2B5EF4-FFF2-40B4-BE49-F238E27FC236}">
                <a16:creationId xmlns:a16="http://schemas.microsoft.com/office/drawing/2014/main" id="{B4BD4790-E326-776F-8304-15C5BDB7FF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6623" y="1194121"/>
            <a:ext cx="7778752" cy="543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09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5F75A-3FF2-A4BA-A937-C3729EF2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5425"/>
            <a:ext cx="10515600" cy="1325563"/>
          </a:xfrm>
        </p:spPr>
        <p:txBody>
          <a:bodyPr/>
          <a:lstStyle/>
          <a:p>
            <a:pPr algn="ctr"/>
            <a:r>
              <a:rPr lang="en-US"/>
              <a:t>Direct Messages</a:t>
            </a:r>
          </a:p>
        </p:txBody>
      </p:sp>
      <p:pic>
        <p:nvPicPr>
          <p:cNvPr id="4" name="Screen Recording 2025-08-12 at 10.34.34 PM">
            <a:hlinkClick r:id="" action="ppaction://media"/>
            <a:extLst>
              <a:ext uri="{FF2B5EF4-FFF2-40B4-BE49-F238E27FC236}">
                <a16:creationId xmlns:a16="http://schemas.microsoft.com/office/drawing/2014/main" id="{97FB3C57-7959-E6E7-1366-D077294CEA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6623" y="1194121"/>
            <a:ext cx="7778752" cy="543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572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5F75A-3FF2-A4BA-A937-C3729EF2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5425"/>
            <a:ext cx="10515600" cy="1325563"/>
          </a:xfrm>
        </p:spPr>
        <p:txBody>
          <a:bodyPr/>
          <a:lstStyle/>
          <a:p>
            <a:pPr algn="ctr"/>
            <a:r>
              <a:rPr lang="en-US"/>
              <a:t>Account Management</a:t>
            </a:r>
          </a:p>
        </p:txBody>
      </p:sp>
      <p:pic>
        <p:nvPicPr>
          <p:cNvPr id="3" name="Screen Recording 2025-08-12 at 10.41.41 PM">
            <a:hlinkClick r:id="" action="ppaction://media"/>
            <a:extLst>
              <a:ext uri="{FF2B5EF4-FFF2-40B4-BE49-F238E27FC236}">
                <a16:creationId xmlns:a16="http://schemas.microsoft.com/office/drawing/2014/main" id="{ED33FC53-354E-916B-20E4-041A0E9619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6623" y="1194121"/>
            <a:ext cx="7778752" cy="543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4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5F75A-3FF2-A4BA-A937-C3729EF2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5425"/>
            <a:ext cx="10515600" cy="1325563"/>
          </a:xfrm>
        </p:spPr>
        <p:txBody>
          <a:bodyPr/>
          <a:lstStyle/>
          <a:p>
            <a:pPr algn="ctr"/>
            <a:r>
              <a:rPr lang="en-US"/>
              <a:t>Admin Management</a:t>
            </a:r>
          </a:p>
        </p:txBody>
      </p:sp>
      <p:pic>
        <p:nvPicPr>
          <p:cNvPr id="4" name="Screen Recording 2025-08-12 at 10.45.42 PM">
            <a:hlinkClick r:id="" action="ppaction://media"/>
            <a:extLst>
              <a:ext uri="{FF2B5EF4-FFF2-40B4-BE49-F238E27FC236}">
                <a16:creationId xmlns:a16="http://schemas.microsoft.com/office/drawing/2014/main" id="{CF1A3CF0-76BF-51DB-10A9-EF8CC80946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6623" y="1194120"/>
            <a:ext cx="7778753" cy="543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97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Make account + Login</vt:lpstr>
      <vt:lpstr>Make Posts + Post Behaviors</vt:lpstr>
      <vt:lpstr>Managing Your Posts</vt:lpstr>
      <vt:lpstr>Base search + Fuzzy search</vt:lpstr>
      <vt:lpstr>Direct Messages</vt:lpstr>
      <vt:lpstr>Account Management</vt:lpstr>
      <vt:lpstr>Admin Management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</cp:revision>
  <dcterms:created xsi:type="dcterms:W3CDTF">2025-09-13T03:41:48Z</dcterms:created>
  <dcterms:modified xsi:type="dcterms:W3CDTF">2025-09-13T03:42:14Z</dcterms:modified>
</cp:coreProperties>
</file>

<file path=docProps/thumbnail.jpeg>
</file>